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66" autoAdjust="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B5929-4210-479C-9372-2C08D8618E6B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91417-4AED-4028-8430-6C145D8C9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91417-4AED-4028-8430-6C145D8C9BC9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1FB8-58D9-48EF-9338-D815D0ED3952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886B-6596-4793-B0BD-AABB1A2EA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1FB8-58D9-48EF-9338-D815D0ED3952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886B-6596-4793-B0BD-AABB1A2EA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1FB8-58D9-48EF-9338-D815D0ED3952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886B-6596-4793-B0BD-AABB1A2EA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1FB8-58D9-48EF-9338-D815D0ED3952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886B-6596-4793-B0BD-AABB1A2EA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1FB8-58D9-48EF-9338-D815D0ED3952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886B-6596-4793-B0BD-AABB1A2EA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1FB8-58D9-48EF-9338-D815D0ED3952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886B-6596-4793-B0BD-AABB1A2EA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1FB8-58D9-48EF-9338-D815D0ED3952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886B-6596-4793-B0BD-AABB1A2EA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1FB8-58D9-48EF-9338-D815D0ED3952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886B-6596-4793-B0BD-AABB1A2EA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1FB8-58D9-48EF-9338-D815D0ED3952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886B-6596-4793-B0BD-AABB1A2EA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1FB8-58D9-48EF-9338-D815D0ED3952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886B-6596-4793-B0BD-AABB1A2EA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1FB8-58D9-48EF-9338-D815D0ED3952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886B-6596-4793-B0BD-AABB1A2EA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B1FB8-58D9-48EF-9338-D815D0ED3952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B886B-6596-4793-B0BD-AABB1A2EA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Мои документы\фоны\5d25fe7a4c15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405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268761"/>
            <a:ext cx="87400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          </a:t>
            </a:r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Картотека   подвижных  игр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             для детей  дошкольного  возраста</a:t>
            </a:r>
          </a:p>
          <a:p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      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179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20889096">
            <a:off x="2361555" y="642918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Ловишки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»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20885266">
            <a:off x="428596" y="2786058"/>
            <a:ext cx="8982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Выбирается  водящий, он же </a:t>
            </a:r>
            <a:r>
              <a:rPr lang="ru-RU" sz="2400" dirty="0" err="1" smtClean="0"/>
              <a:t>ловишка</a:t>
            </a:r>
            <a:r>
              <a:rPr lang="ru-RU" sz="2400" dirty="0" smtClean="0"/>
              <a:t>. Дети  убегают, </a:t>
            </a:r>
            <a:r>
              <a:rPr lang="ru-RU" sz="2400" dirty="0" err="1" smtClean="0"/>
              <a:t>ловишка</a:t>
            </a:r>
            <a:r>
              <a:rPr lang="ru-RU" sz="2400" dirty="0" smtClean="0"/>
              <a:t>  салит  детей.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 rot="20897679">
            <a:off x="2500298" y="2500306"/>
            <a:ext cx="1485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Игры с бегом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379"/>
            <a:ext cx="9144000" cy="6855242"/>
          </a:xfrm>
          <a:prstGeom prst="rect">
            <a:avLst/>
          </a:prstGeom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1928802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Дети разделены на 3—4 звена. Они стоят в колоннах друг за другом за командиром звена. Звенья расположены в разных местах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площад-ки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отмеченных цветными флажками,— это аэродромы. По сигналу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воспита-теля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«Пилоты, готовьте самолеты к полету!» дети разбегаются в разных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на-правлениях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 площадке, останавливаются каждый у своего самолета,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на-ливают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бензин (наклоняются), заводят моторы (кружат ру­ками перед грудью), расправляют крылья (разводит руки в стороны) и летят (быстро разбегаются в разных направлениях по площадке). Самоле­ты находится в воздухе до сигнала воспитателя «На посадку!». После это­го сигнала командиры собирают свои звенья (дети на бегу строятся в звенья) и ведут их на посадку на аэродромы. Выигрывает то звено, ко­торое первым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призем-лится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Игра повторяется 4 — 5 раз.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игре целесообразно использовать различные атрибуты. Воспитатель может незаметно для пилотов переменить флажки, которы­ми обозначены аэродромы. Командиры должны правильно посадить звенья на свои аэродромы.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428604"/>
            <a:ext cx="55721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«Самолёты»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0364" y="1571612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Игры с  бегом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0086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2285992"/>
            <a:ext cx="89297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Воспитатель раздает играющим по одному флажку ка­кого-либо из основных цветов. По сигналу — удару в бубен, хлопку — де­ти разбегаются по площадке, помахивают над головой флажками. По следующему сигналу — нескольким ударам в бубен, хлопкам, словам «Най­ди себе пару» — дети, имеющие флажки одного цвета, находят себе пару. Каждая пара произвольно делает какую-либо фигуру. К оставшемуся без пары все играющие обращаются со словами:</a:t>
            </a:r>
          </a:p>
          <a:p>
            <a:r>
              <a:rPr lang="ru-RU" dirty="0" smtClean="0"/>
              <a:t>Петя, Петя, не зевай. </a:t>
            </a:r>
          </a:p>
          <a:p>
            <a:r>
              <a:rPr lang="ru-RU" dirty="0" smtClean="0"/>
              <a:t>Быстро пару выбирай.</a:t>
            </a:r>
          </a:p>
          <a:p>
            <a:r>
              <a:rPr lang="ru-RU" dirty="0" smtClean="0"/>
              <a:t>           Затем по сигналу дети снова разбегаются по площадке. Игра повторя­ется 5—6 раз.</a:t>
            </a:r>
          </a:p>
          <a:p>
            <a:r>
              <a:rPr lang="ru-RU" b="1" dirty="0" smtClean="0"/>
              <a:t>     </a:t>
            </a:r>
            <a:r>
              <a:rPr lang="ru-RU" dirty="0" smtClean="0"/>
              <a:t>В игре может участвовать нечетное количество играющих; тогда в игру включается воспитатель. У воспитателя должны быть флаж­ки всех цветов; при повторении игры он меняет их у нескольких детей. Играющие должны выбирать себе по сигналу разные пары.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214290"/>
            <a:ext cx="72152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«Найди себе пару»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1571612"/>
            <a:ext cx="2534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Игры с ходьбой и бегом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092" y="0"/>
            <a:ext cx="9137815" cy="6858000"/>
          </a:xfrm>
          <a:prstGeom prst="rect">
            <a:avLst/>
          </a:prstGeom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1714488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Дети изображают стадо (коровы, телята). Выбирают пастуха. Ему вручают пастушью шапку, хлыст и рожок. Стадо собирается на скотном дворе. Пастух стоит в отдалении. Воспитатель произносит: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Ранним-рано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поутру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Пастушок: «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Ту-ру-ру-у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!»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коровки в лад ему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Затянули: «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Му-му-му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!»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      На слова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ту-ру-ру-у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 пастушок играет в рожок, после слов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му-му-му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 коровки мычат. Затем дети становятся на четвереньки, и стадо идет на зов пастуха. Он гонит их в поле (на другую сторону площадки). Там стадо пасется некоторое время, затем пастух гонит его обратно в хлев. Выби­рают нового пастуха. Игра повторяется 2—3 раза.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       Для игры нужен простор. Дети не должны сбиваться в одно место.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14290"/>
            <a:ext cx="73581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«Пастух и стадо»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1736" y="1357298"/>
            <a:ext cx="3369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Игры с   ползанием  и  лазанием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2643182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Стая птиц собирается на одном краю площадки (дети стоят врассыпную), напротив гимнастической стенки с несколькими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про­лета-ми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По сигналу воспитателя «Полетели» птицы разлетаются по пло­щадке, расправив крылья и помахивая ими. По сигналу «Буря» птицы летят к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де-ревьям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(влезают на стенку). Когда воспитатель говорит: «Буря прошла», птицы спокойно спускаются с деревьев, продолжают летать. Игра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повторяет-ся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3—4 раза.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       Указания. При спуске с гимнастической стенки нельзя спрыгивать. Если стенка имеет мало пролетов, надо включать в игру не всех детей сразу. Вместо стенки можно использовать скамейки, стулья и другие предметы.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214290"/>
            <a:ext cx="62865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«Перелёт птиц»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1643050"/>
            <a:ext cx="386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Игры   с  ползанием  и </a:t>
            </a:r>
            <a:r>
              <a:rPr lang="ru-RU" dirty="0" err="1" smtClean="0"/>
              <a:t>подползанием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7838"/>
            <a:ext cx="9144000" cy="68501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714620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Дети свободно располагаются в помещении или на площадке, каждый в руках держит мяч. По сигналу воспитателя: «Начи­най!» дети подбрасывают мяч вверх и ловят его. Каждый считает, сколь­ко раз сумеет поймать мяч и не уронить его.</a:t>
            </a:r>
          </a:p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              Указания. Детей можно разделить на пары. Одни подбрасывают и ло­вят мячи, а другие считают или все становятся в круг, а один или двое из играющих выходят в середину круга и подбрасывают мяч. Все наблю­дают за правильностью выполнения задания. Можно ввести и элемент соревнования: кто подбросит и поймает мяч большее число раз? Можно включить и такие упражнения: подбросив мяч вверх, подождать, пока он ударится о землю, а затем уже поймать; ударить мячом о землю и пой­мать его; подбросить мяч повыше, хлопнуть в ладоши, поймать мяч; под­бросить мяч, быстро повернуться кругом и после отскока мяча от земли поймать его.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14290"/>
            <a:ext cx="82868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«Подбрось-поймай»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8860" y="1714488"/>
            <a:ext cx="3605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Игры с бросанием  и  ловлей  мяча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4348" y="3429000"/>
            <a:ext cx="78581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Играющие становятся за линию, в 2—3 м от которой на­против каждого поставлены булавы. В руках у детей мячи. По сигналу играющие прокатывают мячи по направлению к булавам, стараясь сбить их. По следующему сигналу дети идут за мячами и поднимают упавшие булавы. Игра повторяется. Каждый играющий запоминает, сколько раз булава была им сбита.</a:t>
            </a:r>
          </a:p>
          <a:p>
            <a:r>
              <a:rPr lang="ru-RU" sz="2000" dirty="0" smtClean="0"/>
              <a:t>              Указания. Надо разнообразить игровое задание, прокатывать мячи правой, левой и двумя руками, можно прокатывать мяч и ногой.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00042"/>
            <a:ext cx="82868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«Сбей  кеглю»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2357421" y="1571612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Игры с  бросанием  и ловлей  мяча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7224" y="2714619"/>
            <a:ext cx="78581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Небольшая группа играющих (2—8) становится по обе стороны сетки, натянутой на высоте поднятых вверх рук ребенка, на расстоянии не менее 1—1,5 м от сетки. Затем дети начинают перебрасы­вать мяч друг другу. Если играют четверо или более, то один ребенок бросает мяч через сетку на другую сторону, поймавший мяч перебрасы­вает его одному из соседей, а тот перебрасывает мяч снова через сетку.</a:t>
            </a:r>
          </a:p>
          <a:p>
            <a:r>
              <a:rPr lang="ru-RU" dirty="0" smtClean="0"/>
              <a:t>             Указания. Играющие бросают мяч через сетку по условиям игры опре­деленным способом (двумя руками снизу или из-за головы). Команды со­ревнуются между собой: воспитатель или один из детей подсчитывает, на какой стороне мяч больше падал на землю.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214290"/>
            <a:ext cx="487930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«Мяч  через  сетку»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1670" y="2285992"/>
            <a:ext cx="3722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Игры  с  бросанием  и  ловлей  мяча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774"/>
            <a:ext cx="9144000" cy="6857226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3357562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Дети стоят вдоль стены комнаты. Воспитатель показывает им флажок и говорит, что спрячет его. Дети поворачиваются лицом к стене. Воспитатель прячет флажок и говорит: «Пора». Дети ищут спрятанный флажок. Кто первым найдет флажок, тот прячет его при по­вторении игры. Игра повторяется 3—4 раза.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Если дети не могут долго найти флажок, воспитатель под­ходит к месту, где он спрятан, и предлагает поискать там. Когда флажок прячет ребенок, ему надо </a:t>
            </a:r>
            <a:endParaRPr lang="ru-RU" sz="20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пом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очь подыскать соответствующее место.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500042"/>
            <a:ext cx="536563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«Найди, </a:t>
            </a:r>
            <a:r>
              <a:rPr lang="ru-RU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где спрятано»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2857496"/>
            <a:ext cx="7215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           Игры  на  ориентацию в  пространстве, внимание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785" y="0"/>
            <a:ext cx="9125215" cy="6858000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1928802"/>
            <a:ext cx="9144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Дети стоят вдоль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одной стороны площадки 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ицом к воспитателю. По сигналу воспитателя они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поворачиваются лицом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 стене. Воспитатель в это время прячет платочек. Затем по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сигналу дети от­крывают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глаза, поворачиваются и начинают искать платочек.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Нашедший, не показыва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 вида, что он уже нашел, подходит к воспитателю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тихоговорит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ему на ухо, где он обнаружил платочек, и становится на свое место в шеренге (или садится на скамейку, стул). Игра продолжается до тех пор, пока большинство детей не найдут платочек.   Игра повторяется 3-4 раза.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 Надо пояснить детям, что тот, кто найдет платочек, не должен не только его брать, но и показывать вида, что он заметил пла­точек.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785794"/>
            <a:ext cx="79296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«Найди  и  промолчи»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9" y="2000240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                         Игры  на  ориентацию в  пространстве, внимание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43043" y="1071546"/>
            <a:ext cx="63633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Подвижные  игры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1" y="2285992"/>
            <a:ext cx="83582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ля  детей средней группы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2714620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Дети стоят по кругу или полукругом. Воспитатель предла­гает одному из играющих запомнить стоящих с ним рядом детей (5—6), а затем выйти из комнаты или отвернуться и закрыть глаза. Один из де­тей прячется. Потом воспитатель говорит: «Отгадай, кто ушел?». Если ре­бенок угадает, то выбирает кого-нибудь вместо себя. Если не отгадает, то снова отворачивается и закрывает глаза, а тот, кто прятался, становится на свое место. Отгадывающий   должен   его   назвать.   Игра повторяется 4-5 раз.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  Указания. Дети  не должны подсказывать, кто ушел. Можно никому не прятаться, тогда отгадывающий заметит, что все остались на местах.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be-BY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357166"/>
            <a:ext cx="62526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«Кто  ушёл?»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928802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            Игры   на  ориентировку в  пространстве, внимание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4348" y="357166"/>
            <a:ext cx="771530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«Птички  </a:t>
            </a: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 </a:t>
            </a: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кошка»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8860" y="3214686"/>
            <a:ext cx="2786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Игры  с  бегом  и ходьбой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0"/>
            <a:ext cx="78581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«Позвони в  погремушку»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8926" y="2000240"/>
            <a:ext cx="2693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Игры  с  ходьбой  и бегом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28662" y="214290"/>
            <a:ext cx="72152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«Бездомный заяц»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488" y="1428736"/>
            <a:ext cx="2640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Игры  с  бегом и ходьбой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57356" y="714356"/>
            <a:ext cx="52818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Ловишки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488" y="2071678"/>
            <a:ext cx="2437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Игры с бегом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5984" y="357166"/>
            <a:ext cx="44964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«Прятки»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3000372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2000240"/>
            <a:ext cx="8790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</a:t>
            </a:r>
            <a:r>
              <a:rPr lang="ru-RU" dirty="0" smtClean="0">
                <a:solidFill>
                  <a:srgbClr val="7030A0"/>
                </a:solidFill>
              </a:rPr>
              <a:t>Игры с бегом, на  внимание  и  ориентацию в  пространстве.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86" y="0"/>
            <a:ext cx="728667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«Цветные автомобили»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3042" y="1142984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                        Игры  с бегом и ходьбой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2143116"/>
            <a:ext cx="88583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Дети  размещаются вдоль  стены в комнате или по краю площадки. Они – автомобили. Каждому  из  играющих  даётся флажок  какого-либо цвета  или  круг, кольцо. </a:t>
            </a:r>
          </a:p>
          <a:p>
            <a:r>
              <a:rPr lang="ru-RU" sz="2000" dirty="0" smtClean="0"/>
              <a:t>     Воспитатель стоит  лицом  к   играющим в  центре  комнаты ( площадки). Он  держит  в  руке  флажки   тех же  цветов.</a:t>
            </a:r>
          </a:p>
          <a:p>
            <a:r>
              <a:rPr lang="ru-RU" sz="2000" dirty="0" smtClean="0"/>
              <a:t>     Воспитатель  поднимает  флажок  какого- </a:t>
            </a:r>
            <a:r>
              <a:rPr lang="ru-RU" sz="2000" dirty="0" err="1" smtClean="0"/>
              <a:t>нибудь</a:t>
            </a:r>
            <a:r>
              <a:rPr lang="ru-RU" sz="2000" dirty="0" smtClean="0"/>
              <a:t> цвета. Все  дети, имеющие  флажок  такого- же  цвета, начинают  бегать  по  площадке ( в любом  направлении), на  ходу  они  гудят, изображая  автомобиль.</a:t>
            </a:r>
          </a:p>
          <a:p>
            <a:r>
              <a:rPr lang="ru-RU" sz="2000" dirty="0" smtClean="0"/>
              <a:t>    Когда  воспитатель опустит  флажок, дети  останавливаются и  возвращаются  на  место.</a:t>
            </a:r>
          </a:p>
          <a:p>
            <a:r>
              <a:rPr lang="ru-RU" sz="2000" dirty="0" smtClean="0"/>
              <a:t>   Затем  воспитатель поднимает  флажок  другого  цвета, игра  возобновляется.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44" y="0"/>
            <a:ext cx="86439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«У  медведя   во бору»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1670" y="1000108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              Игры   с бегом и ходьбой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789" y="1857364"/>
            <a:ext cx="835824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  одном  конце  площадки  проводится  черта.  Это опушка  леса. За  чертой на  расстоянии  2-3  шагов  очерчивается  место  для  медведя. На  противоположном  конце  площадки линией   обозначается  дом  детей.</a:t>
            </a:r>
          </a:p>
          <a:p>
            <a:r>
              <a:rPr lang="ru-RU" sz="2000" dirty="0" smtClean="0"/>
              <a:t>     Воспитатель  обозначает  одного  из  играющих  медведем. Остальные  играющие- дети, они  находятся  дома.</a:t>
            </a:r>
          </a:p>
          <a:p>
            <a:r>
              <a:rPr lang="ru-RU" sz="2000" dirty="0" smtClean="0"/>
              <a:t>     Воспитатель  говорит: «Идите  гулять». Дети  направляются  к  опушке  леса, собирая  грибы и ягоды, делая  соответствующие  движения ( наклоны и выпрямление  корпуса), и одновременно произносят  хором:</a:t>
            </a:r>
          </a:p>
          <a:p>
            <a:r>
              <a:rPr lang="ru-RU" sz="2000" b="1" i="1" dirty="0" smtClean="0"/>
              <a:t>     У медведя  во бору</a:t>
            </a:r>
          </a:p>
          <a:p>
            <a:r>
              <a:rPr lang="ru-RU" sz="2000" b="1" i="1" dirty="0" smtClean="0"/>
              <a:t>    Грибы, ягоды  беру,</a:t>
            </a:r>
            <a:br>
              <a:rPr lang="ru-RU" sz="2000" b="1" i="1" dirty="0" smtClean="0"/>
            </a:br>
            <a:r>
              <a:rPr lang="ru-RU" sz="2000" b="1" i="1" dirty="0" smtClean="0"/>
              <a:t>    А  медведь  не  спит,</a:t>
            </a:r>
          </a:p>
          <a:p>
            <a:r>
              <a:rPr lang="ru-RU" sz="2000" b="1" i="1" dirty="0" smtClean="0"/>
              <a:t>   Он  на  нас  рычит.</a:t>
            </a:r>
          </a:p>
          <a:p>
            <a:r>
              <a:rPr lang="ru-RU" sz="2000" dirty="0" smtClean="0"/>
              <a:t>Когда  играющие  произносят слово «РЫЧИТ», медведь с рычанием  встаёт, а  дети  бегут  домой. Медведь  старается  их поймать (коснуться).</a:t>
            </a:r>
          </a:p>
          <a:p>
            <a:r>
              <a:rPr lang="ru-RU" sz="2000" dirty="0" smtClean="0"/>
              <a:t>Пойманного  медведь отводит к себе в дом.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0"/>
            <a:ext cx="77867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«Зайцы и волк»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5918" y="1214422"/>
            <a:ext cx="3845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Игры  с прыжками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3" y="2143116"/>
            <a:ext cx="89297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Одного из  играющих выбирают  волком. Остальные  дети  изображают  зайцев.</a:t>
            </a:r>
          </a:p>
          <a:p>
            <a:r>
              <a:rPr lang="ru-RU" dirty="0" smtClean="0"/>
              <a:t>           На  одной  стороне  площадки «зайцы» устраивают  себе домики (чертят кружочки). В начале  игры зайцы  стоят в своих домиках; волк- в  другом конце площадки ( в  овраге).</a:t>
            </a:r>
          </a:p>
          <a:p>
            <a:r>
              <a:rPr lang="ru-RU" dirty="0" smtClean="0"/>
              <a:t>        Воспитатель  говорит:</a:t>
            </a:r>
          </a:p>
          <a:p>
            <a:r>
              <a:rPr lang="ru-RU" b="1" i="1" dirty="0" smtClean="0"/>
              <a:t>Зайки скачут , скок, скок, скок</a:t>
            </a:r>
          </a:p>
          <a:p>
            <a:r>
              <a:rPr lang="ru-RU" b="1" i="1" dirty="0" smtClean="0"/>
              <a:t>На  зелёный на  лужок.</a:t>
            </a:r>
          </a:p>
          <a:p>
            <a:r>
              <a:rPr lang="ru-RU" b="1" i="1" dirty="0" smtClean="0"/>
              <a:t>Травку щиплют, кушают,</a:t>
            </a:r>
          </a:p>
          <a:p>
            <a:r>
              <a:rPr lang="ru-RU" b="1" i="1" dirty="0" smtClean="0"/>
              <a:t>Осторожно слушают-  не  идёт ли волк.</a:t>
            </a:r>
          </a:p>
          <a:p>
            <a:r>
              <a:rPr lang="ru-RU" dirty="0" smtClean="0"/>
              <a:t>     Зайцы выпрыгивают  из домиков и разбегаются  по  площадке. Они  то  прыгают на  двух ногах, то  присаживаются, щиплют травку и  оглядываются , не  идёт ли волк.</a:t>
            </a:r>
          </a:p>
          <a:p>
            <a:r>
              <a:rPr lang="ru-RU" dirty="0" smtClean="0"/>
              <a:t>Когда  воспитатель  произносит  последнее слово , волк выходит  из  оврага и бежит  за  зайцами. Они  убегают каждый в свой домик. Пойманных зайцев волк уводит к  себе  в   овраг.</a:t>
            </a:r>
          </a:p>
          <a:p>
            <a:r>
              <a:rPr lang="ru-RU" dirty="0" smtClean="0"/>
              <a:t>    Как  только волк уходит , воспитатель повторяет  текст стихотворения и  игра  возобновляется.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57356" y="142852"/>
            <a:ext cx="52818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«Лошадки»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1670" y="1000108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Игры с бегом и ходьбой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571612"/>
            <a:ext cx="81439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Дети  становятся парами : один- лошадка, другой-  возчик.</a:t>
            </a:r>
          </a:p>
          <a:p>
            <a:r>
              <a:rPr lang="ru-RU" dirty="0" smtClean="0"/>
              <a:t>Для  игры  даются вожжи и  дети  держатся  за  поясок.</a:t>
            </a:r>
          </a:p>
          <a:p>
            <a:endParaRPr lang="ru-RU" dirty="0" smtClean="0"/>
          </a:p>
          <a:p>
            <a:r>
              <a:rPr lang="ru-RU" b="1" i="1" dirty="0" smtClean="0"/>
              <a:t>Поехали, поехали</a:t>
            </a:r>
          </a:p>
          <a:p>
            <a:r>
              <a:rPr lang="ru-RU" b="1" i="1" dirty="0" smtClean="0"/>
              <a:t>С орехами, с орехами</a:t>
            </a:r>
          </a:p>
          <a:p>
            <a:r>
              <a:rPr lang="ru-RU" b="1" i="1" dirty="0" smtClean="0"/>
              <a:t>К дедке по  репку,</a:t>
            </a:r>
          </a:p>
          <a:p>
            <a:r>
              <a:rPr lang="ru-RU" b="1" i="1" dirty="0" smtClean="0"/>
              <a:t>По  пареньку,</a:t>
            </a:r>
          </a:p>
          <a:p>
            <a:r>
              <a:rPr lang="ru-RU" b="1" i="1" dirty="0" smtClean="0"/>
              <a:t>По </a:t>
            </a:r>
            <a:r>
              <a:rPr lang="ru-RU" b="1" i="1" dirty="0" err="1" smtClean="0"/>
              <a:t>сладеньку</a:t>
            </a:r>
            <a:r>
              <a:rPr lang="ru-RU" b="1" i="1" dirty="0" smtClean="0"/>
              <a:t>,</a:t>
            </a:r>
          </a:p>
          <a:p>
            <a:r>
              <a:rPr lang="ru-RU" b="1" i="1" dirty="0" smtClean="0"/>
              <a:t>По </a:t>
            </a:r>
            <a:r>
              <a:rPr lang="ru-RU" b="1" i="1" dirty="0" err="1" smtClean="0"/>
              <a:t>горбатеньку</a:t>
            </a:r>
            <a:r>
              <a:rPr lang="ru-RU" b="1" i="1" dirty="0" smtClean="0"/>
              <a:t>.</a:t>
            </a:r>
          </a:p>
          <a:p>
            <a:endParaRPr lang="ru-RU" b="1" i="1" dirty="0" smtClean="0"/>
          </a:p>
          <a:p>
            <a:r>
              <a:rPr lang="ru-RU" dirty="0" smtClean="0"/>
              <a:t>С окончанием   текста дети продолжают бежать в  том же  ритме под  </a:t>
            </a:r>
            <a:r>
              <a:rPr lang="ru-RU" dirty="0" err="1" smtClean="0"/>
              <a:t>приговаривание</a:t>
            </a:r>
            <a:r>
              <a:rPr lang="ru-RU" dirty="0" smtClean="0"/>
              <a:t>  воспитателя «гоп, гоп…» или  прищёлкивая  языком  до  тех  пор, </a:t>
            </a:r>
            <a:r>
              <a:rPr lang="ru-RU" dirty="0" err="1" smtClean="0"/>
              <a:t>вока</a:t>
            </a:r>
            <a:r>
              <a:rPr lang="ru-RU" dirty="0" smtClean="0"/>
              <a:t> воспитатель  не  скажет «</a:t>
            </a:r>
            <a:r>
              <a:rPr lang="ru-RU" dirty="0" err="1" smtClean="0"/>
              <a:t>тпру-у</a:t>
            </a:r>
            <a:r>
              <a:rPr lang="ru-RU" dirty="0" smtClean="0"/>
              <a:t>». При  повторении  игры  дети меняются  ролями.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0"/>
            <a:ext cx="82868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«Лиса в курятнике»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2786050" y="1214422"/>
            <a:ext cx="5812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Игры с  прыжками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1643050"/>
            <a:ext cx="80724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 одной стороне площадки  очерчивается курятник ( размер  зависит  от  числа  играющих). В курятнике  на  насесте ( на скамейках) сидят «куры».</a:t>
            </a:r>
          </a:p>
          <a:p>
            <a:r>
              <a:rPr lang="ru-RU" dirty="0" smtClean="0"/>
              <a:t>На противоположной  стороне площадки  огорожены  лисья нора.</a:t>
            </a:r>
          </a:p>
          <a:p>
            <a:r>
              <a:rPr lang="ru-RU" dirty="0" smtClean="0"/>
              <a:t>Всё  остальное  место- двор.</a:t>
            </a:r>
          </a:p>
          <a:p>
            <a:r>
              <a:rPr lang="ru-RU" dirty="0" smtClean="0"/>
              <a:t>       Один  из  играющих  назначается  лисой. </a:t>
            </a:r>
          </a:p>
          <a:p>
            <a:r>
              <a:rPr lang="ru-RU" dirty="0" smtClean="0"/>
              <a:t>По  сигналу  воспитателя  куры спрыгивают с насеста, ходят, бегают по  двору, клюют зёрна, хлопают крыльями.</a:t>
            </a:r>
          </a:p>
          <a:p>
            <a:r>
              <a:rPr lang="ru-RU" dirty="0" smtClean="0"/>
              <a:t>      По сигналу воспитателя «ЛИСА!», куры  убегают в  курятник и  взбираются  на  насест, а  лиса  старается  утащить курицу, не  успевшую спастись, уводит  её  в  свою нору.</a:t>
            </a:r>
          </a:p>
          <a:p>
            <a:r>
              <a:rPr lang="ru-RU" dirty="0" smtClean="0"/>
              <a:t>Остальные  куры  снова  спрыгивают с насеста, игра  возобновляется.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86" y="0"/>
            <a:ext cx="750099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«Котята и щенята»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8926" y="1142984"/>
            <a:ext cx="1994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Игры  с прыжками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1785926"/>
            <a:ext cx="80724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Игру  можно  проводить в комнате, где есть гимнастическая  стенка, или  на  участке.</a:t>
            </a:r>
          </a:p>
          <a:p>
            <a:endParaRPr lang="ru-RU" dirty="0" smtClean="0"/>
          </a:p>
          <a:p>
            <a:r>
              <a:rPr lang="ru-RU" dirty="0" smtClean="0"/>
              <a:t>Играющих делят  на две  группы. Дети  одной  группы  изображают  котят,  другие- щенят. </a:t>
            </a:r>
          </a:p>
          <a:p>
            <a:r>
              <a:rPr lang="ru-RU" dirty="0" smtClean="0"/>
              <a:t>Котята  находятся около  гимнастической  стенки, щенята- на другой  стороне  комнаты ( в будках за  скамейками, за  лесенкой, поставленной на  ребро)</a:t>
            </a:r>
          </a:p>
          <a:p>
            <a:r>
              <a:rPr lang="ru-RU" dirty="0" smtClean="0"/>
              <a:t>   Воспитатель  предлагает котятам  побегать  легко, мягко. На  слова воспитателя «ЩЕНЯТА» вторая  группа  детей перелезают  через  скамейки. Они  на  четвереньках бегут за котятами и  лают «</a:t>
            </a:r>
            <a:r>
              <a:rPr lang="ru-RU" dirty="0" err="1" smtClean="0"/>
              <a:t>ав-ав-ав-ав</a:t>
            </a:r>
            <a:r>
              <a:rPr lang="ru-RU" dirty="0" smtClean="0"/>
              <a:t>!».</a:t>
            </a:r>
          </a:p>
          <a:p>
            <a:r>
              <a:rPr lang="ru-RU" dirty="0" smtClean="0"/>
              <a:t>   Котята мяукая, быстро  влезают  на  гимнастическую стенку. Воспитатель  всё  время  находится  рядом.</a:t>
            </a:r>
          </a:p>
          <a:p>
            <a:endParaRPr lang="ru-RU" dirty="0" smtClean="0"/>
          </a:p>
          <a:p>
            <a:r>
              <a:rPr lang="ru-RU" dirty="0" smtClean="0"/>
              <a:t>   Щенята  возвращаются в  свои  домики, игра  возобновляется.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2910" y="3000372"/>
            <a:ext cx="7786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Ребенок вместе со взрослым произносит: «Зайка серый умывается, видно в гости собирается, вымыл носик, вымыл хвостик, вымыл ухо, вытер сухо.». Малыш выполняет соответствующие движения. Затем скачет на 2 ногах.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28604"/>
            <a:ext cx="79296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«Зайка  серый  умывается»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3174" y="2500306"/>
            <a:ext cx="1994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Игры  с прыжками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1694</Words>
  <Application>Microsoft Office PowerPoint</Application>
  <PresentationFormat>Экран (4:3)</PresentationFormat>
  <Paragraphs>140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Хозяин</cp:lastModifiedBy>
  <cp:revision>22</cp:revision>
  <dcterms:created xsi:type="dcterms:W3CDTF">2012-01-30T10:21:36Z</dcterms:created>
  <dcterms:modified xsi:type="dcterms:W3CDTF">2013-11-27T10:38:01Z</dcterms:modified>
</cp:coreProperties>
</file>